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7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1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5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8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5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8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7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7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3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9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120D3-0E4C-463C-BA78-EAE5A949C53E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F4290-C007-4E6C-B33C-3415E94DB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32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Test weights</a:t>
            </a:r>
            <a:endParaRPr lang="en-US" sz="8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00808"/>
            <a:ext cx="2143125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368" y="1499046"/>
            <a:ext cx="1691473" cy="177738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52575"/>
            <a:ext cx="3009743" cy="2247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034" y="4270275"/>
            <a:ext cx="3424975" cy="2616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134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Cast Iron Weights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84784"/>
            <a:ext cx="2143125" cy="214312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Constructed from grey cast iron with epoxy finish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the following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sizes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5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kg,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kg,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 and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1000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Rounded corners to prevent chipping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No blind cavities that can hold and accumulate dirt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Adjusting cavity for regular adjustments and verification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Class M1 only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Large clearly visible embossed markings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38003" y="677887"/>
            <a:ext cx="38186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Rectangular / block type </a:t>
            </a:r>
          </a:p>
          <a:p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cast iron weights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882" y="3831022"/>
            <a:ext cx="2372957" cy="1812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291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Brass Weights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3575050" y="273050"/>
            <a:ext cx="3794629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ylindrical </a:t>
            </a:r>
            <a:r>
              <a:rPr lang="en-US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(nickel plated)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Brass</a:t>
            </a:r>
            <a:endParaRPr lang="en-US" sz="2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weights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Constructed from brass with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nickel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plating or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polished to a gloss finish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different sizes from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g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to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Rounded corners to prevent chipping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No blind cavities that can hold and accumulate dirt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Adjusting cavity for regular adjustments and verification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Class M1 only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Large clearly visible embossed markings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717032"/>
            <a:ext cx="3011487" cy="224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936" y="1196752"/>
            <a:ext cx="3184128" cy="238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293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Constructed from stainless steel polished to a high gloss finish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various selected classes from E</a:t>
            </a:r>
            <a:r>
              <a:rPr lang="en-US" baseline="-25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to M</a:t>
            </a:r>
            <a:r>
              <a:rPr lang="en-US" baseline="-25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 </a:t>
            </a:r>
            <a:r>
              <a:rPr lang="en-US" sz="1200" dirty="0" smtClean="0">
                <a:solidFill>
                  <a:srgbClr val="002060"/>
                </a:solidFill>
                <a:latin typeface="+mj-lt"/>
                <a:cs typeface="Aharoni" pitchFamily="2" charset="-79"/>
              </a:rPr>
              <a:t>(call office for more information on availability)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various sizes from </a:t>
            </a:r>
            <a:r>
              <a:rPr lang="en-US" sz="1600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5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g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to 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with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ptional aluminium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box for storage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Embossed markings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Rounded corners and edges to avoid chipping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Sealable adjustment cavity to preserve verification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Sets supplied with box as standard</a:t>
            </a: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Stainless Steel Weights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3575050" y="273050"/>
            <a:ext cx="5086649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Rectangular / block type Stainless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weights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2060848"/>
            <a:ext cx="3336032" cy="250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1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Stainless Steel Weights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ontent Placeholder 4"/>
          <p:cNvSpPr txBox="1">
            <a:spLocks noGrp="1"/>
          </p:cNvSpPr>
          <p:nvPr>
            <p:ph idx="1"/>
          </p:nvPr>
        </p:nvSpPr>
        <p:spPr>
          <a:xfrm>
            <a:off x="3575050" y="273050"/>
            <a:ext cx="3062057" cy="90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Cylindrical Stainless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weights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Constructed from stainless steel polished to a high gloss finish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various selected classes from E</a:t>
            </a:r>
            <a:r>
              <a:rPr lang="en-US" baseline="-25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to M</a:t>
            </a:r>
            <a:r>
              <a:rPr lang="en-US" baseline="-250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 </a:t>
            </a:r>
            <a:r>
              <a:rPr lang="en-US" sz="1200" dirty="0" smtClean="0">
                <a:solidFill>
                  <a:srgbClr val="002060"/>
                </a:solidFill>
                <a:latin typeface="+mj-lt"/>
                <a:cs typeface="Aharoni" pitchFamily="2" charset="-79"/>
              </a:rPr>
              <a:t>(call office for more information on availability)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various sizes as individuals from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g to 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kg with optional of aluminium box for storage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Also available in sets of different configurations with storage box as standard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Embossed markings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Rounded corners and edges to avoid chipping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Sealable adjustment cavity to preserve verification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4090" y="4005064"/>
            <a:ext cx="2592288" cy="25922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196752"/>
            <a:ext cx="267257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572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277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Test weights</vt:lpstr>
      <vt:lpstr>Cast Iron Weights</vt:lpstr>
      <vt:lpstr>Brass Weights</vt:lpstr>
      <vt:lpstr>Stainless Steel Weights</vt:lpstr>
      <vt:lpstr>Stainless Steel Weights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weights</dc:title>
  <dc:creator>Hp Pc</dc:creator>
  <cp:lastModifiedBy>Hp Pc</cp:lastModifiedBy>
  <cp:revision>5</cp:revision>
  <dcterms:created xsi:type="dcterms:W3CDTF">2020-07-01T20:36:27Z</dcterms:created>
  <dcterms:modified xsi:type="dcterms:W3CDTF">2020-07-02T09:59:54Z</dcterms:modified>
</cp:coreProperties>
</file>