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5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00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4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7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8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8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93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6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B805F-FF5C-4F05-B49D-1607E1505EA6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22B73-3F0B-4DB4-8694-198203472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0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Weighbridges</a:t>
            </a:r>
            <a:endParaRPr lang="en-US" sz="6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45685"/>
            <a:ext cx="6120680" cy="270059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844824"/>
            <a:ext cx="1743075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76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Road Weighbridges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Single Deck Truck scales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Modular construction makes different lengths easy to achieve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different lengths from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6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x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to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24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x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Option of above or blow ground mounting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Can be fitted with weight controllers for automatic bull filling of vehicles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Weighbridge management software supplied as standard to improve data integrity and provide audit trails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844824"/>
            <a:ext cx="4353074" cy="282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78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Single Deck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Axle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weighers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small portable sizes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for single axles and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large fixed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decks for group axles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Ease to install and use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Software available to enable detection of perennially overloading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axles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Option of above ground or pit mounting</a:t>
            </a: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Road Weighbridges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710230"/>
            <a:ext cx="4721295" cy="2374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7432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Multiple Deck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Axle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weighers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24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x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length in a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3,7,7,7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configuration or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22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x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 in a 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3,6,7,6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configuration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Supplied with the Systec IT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8000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E </a:t>
            </a:r>
            <a:r>
              <a:rPr lang="en-US" dirty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ruck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terminal or the Multi-Plus system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Can weigh all the axils of a super-link truck at one go.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Special software that allows the capturing of individual axil weights and totalize the weights if necessary.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Suitable for vehicle weights monitoring by road authorities or transport operators who need to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avoid 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unnecessary tyre wear and axil damage due to overloading.</a:t>
            </a: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Road Weighbridges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6093296"/>
            <a:ext cx="934862" cy="752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7" y="1218925"/>
            <a:ext cx="5760640" cy="235471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653" y="3861048"/>
            <a:ext cx="5461035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5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Static Rail weighbridges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Can be available as single or dual decks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Dual decks allow weighing of different size wagons on the same weighbridge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Pit or surface mounting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Management software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Highly accurate weights legal for trade use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Rail Weighbridges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844824"/>
            <a:ext cx="4747323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74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Dynamic / In-motion 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Rail weighbridges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Features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Fast accurate weighing of rail wagons in motion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Fast and relatively cheaper installation and maintenance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No cost of building foundations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Management software supplied as standard makes it easier to track wagon weights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Available in different configurations and lengths determined by the number of sensors </a:t>
            </a:r>
            <a:r>
              <a:rPr lang="en-US" sz="1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(more sensors means higher accuracy</a:t>
            </a:r>
            <a:r>
              <a:rPr lang="en-US" sz="1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Supplied with Avery Weigh-tronix ZM</a:t>
            </a:r>
            <a:r>
              <a:rPr lang="en-US" sz="16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605</a:t>
            </a:r>
            <a:r>
              <a:rPr lang="en-US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 indicator</a:t>
            </a:r>
            <a:endParaRPr lang="en-US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Rail Weighbridges</a:t>
            </a:r>
            <a:endParaRPr lang="en-US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484784"/>
            <a:ext cx="2466975" cy="18192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79252" y="2636912"/>
            <a:ext cx="24820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Illustration of sensor mounting</a:t>
            </a:r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365469"/>
            <a:ext cx="3463498" cy="23032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333047"/>
            <a:ext cx="1743356" cy="127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80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303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Weighbridges</vt:lpstr>
      <vt:lpstr>Road Weighbridges</vt:lpstr>
      <vt:lpstr>Road Weighbridges</vt:lpstr>
      <vt:lpstr>Road Weighbridges</vt:lpstr>
      <vt:lpstr>Rail Weighbridges</vt:lpstr>
      <vt:lpstr>Rail Weighbridges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Weighbridges</dc:title>
  <dc:creator>Hp Pc</dc:creator>
  <cp:lastModifiedBy>Hp Pc</cp:lastModifiedBy>
  <cp:revision>10</cp:revision>
  <dcterms:created xsi:type="dcterms:W3CDTF">2020-07-01T20:04:58Z</dcterms:created>
  <dcterms:modified xsi:type="dcterms:W3CDTF">2020-07-02T11:02:07Z</dcterms:modified>
</cp:coreProperties>
</file>